
<file path=[Content_Types].xml><?xml version="1.0" encoding="utf-8"?>
<Types xmlns="http://schemas.openxmlformats.org/package/2006/content-types">
  <Default ContentType="image/png" Extension="png"/>
  <Default ContentType="image/jpeg" Extension="jfif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75" r:id="rId9"/>
    <p:sldId id="283" r:id="rId10"/>
    <p:sldId id="263" r:id="rId11"/>
    <p:sldId id="282" r:id="rId12"/>
    <p:sldId id="264" r:id="rId13"/>
    <p:sldId id="278" r:id="rId14"/>
    <p:sldId id="276" r:id="rId15"/>
    <p:sldId id="284" r:id="rId16"/>
    <p:sldId id="265" r:id="rId17"/>
    <p:sldId id="285" r:id="rId18"/>
    <p:sldId id="266" r:id="rId19"/>
    <p:sldId id="287" r:id="rId20"/>
    <p:sldId id="271" r:id="rId21"/>
    <p:sldId id="279" r:id="rId22"/>
    <p:sldId id="270" r:id="rId23"/>
    <p:sldId id="273" r:id="rId24"/>
    <p:sldId id="280" r:id="rId25"/>
    <p:sldId id="272" r:id="rId26"/>
    <p:sldId id="269" r:id="rId27"/>
    <p:sldId id="28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0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3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6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07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030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9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29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8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2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969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A1DD-F392-4FED-AACE-54523FD57AE7}" type="datetimeFigureOut">
              <a:rPr lang="ru-RU" smtClean="0"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FBAE3-D04D-4BF0-ADAC-B4CC9232C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2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4.pn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7" Target="../media/image25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png" Type="http://schemas.openxmlformats.org/officeDocument/2006/relationships/image"/><Relationship Id="rId5" Target="../media/image17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8.jp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1.jpg" Type="http://schemas.openxmlformats.org/officeDocument/2006/relationships/image"/><Relationship Id="rId5" Target="../media/image30.jfif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 ?><Relationships xmlns="http://schemas.openxmlformats.org/package/2006/relationships"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7" Target="../media/image3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png" Type="http://schemas.openxmlformats.org/officeDocument/2006/relationships/image"/><Relationship Id="rId5" Target="../media/image17.png" Type="http://schemas.openxmlformats.org/officeDocument/2006/relationships/image"/><Relationship Id="rId4" Target="../media/image16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2" Target="../media/image3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 ?><Relationships xmlns="http://schemas.openxmlformats.org/package/2006/relationships"><Relationship Id="rId3" Target="../media/image38.jpeg" Type="http://schemas.openxmlformats.org/officeDocument/2006/relationships/image"/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7" Target="../media/image18.pn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7.png" Type="http://schemas.openxmlformats.org/officeDocument/2006/relationships/image"/><Relationship Id="rId5" Target="../media/image16.png" Type="http://schemas.openxmlformats.org/officeDocument/2006/relationships/image"/><Relationship Id="rId4" Target="../media/image15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YouTube</a:t>
            </a:r>
            <a:r>
              <a:rPr lang="ru-RU" dirty="0" smtClean="0"/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Facebook</a:t>
            </a:r>
            <a:r>
              <a:rPr lang="ru-RU" dirty="0" smtClean="0"/>
              <a:t>: создаём собственный конкурентный экспертный образ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0781">
            <a:off x="689328" y="3850212"/>
            <a:ext cx="2866280" cy="2149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5672">
            <a:off x="8379836" y="3933028"/>
            <a:ext cx="3067082" cy="217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7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I. </a:t>
            </a:r>
            <a:r>
              <a:rPr lang="ru-RU" b="1" dirty="0" smtClean="0"/>
              <a:t>Заводим свой </a:t>
            </a:r>
            <a:r>
              <a:rPr lang="ru-RU" b="1" dirty="0" err="1" smtClean="0"/>
              <a:t>влог</a:t>
            </a:r>
            <a:r>
              <a:rPr lang="ru-RU" b="1" dirty="0" smtClean="0"/>
              <a:t> на </a:t>
            </a:r>
            <a:r>
              <a:rPr lang="ru-RU" b="1" dirty="0" err="1" smtClean="0"/>
              <a:t>YouTube</a:t>
            </a:r>
            <a:r>
              <a:rPr lang="ru-RU" b="1" dirty="0" smtClean="0"/>
              <a:t>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1,2 раза в неделю;</a:t>
            </a:r>
          </a:p>
          <a:p>
            <a:r>
              <a:rPr lang="ru-RU" dirty="0" smtClean="0"/>
              <a:t> до 10 мин;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актуалы</a:t>
            </a:r>
            <a:r>
              <a:rPr lang="ru-RU" dirty="0" smtClean="0"/>
              <a:t>;</a:t>
            </a:r>
          </a:p>
          <a:p>
            <a:r>
              <a:rPr lang="ru-RU" dirty="0" smtClean="0"/>
              <a:t>«цепляющий» заголовок: почему? как? зачем?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241333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1996" y="2033735"/>
            <a:ext cx="1424971" cy="1523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381" y="2033735"/>
            <a:ext cx="2799546" cy="14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45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3156" y="792001"/>
            <a:ext cx="9062987" cy="50114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I. Заводим свой </a:t>
            </a:r>
            <a:r>
              <a:rPr lang="ru-RU" b="1" dirty="0" err="1"/>
              <a:t>влог</a:t>
            </a:r>
            <a:r>
              <a:rPr lang="ru-RU" b="1" dirty="0"/>
              <a:t> на </a:t>
            </a:r>
            <a:r>
              <a:rPr lang="ru-RU" b="1" dirty="0" err="1"/>
              <a:t>YouTube</a:t>
            </a:r>
            <a:r>
              <a:rPr lang="ru-RU" b="1" dirty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0842" y="4740034"/>
            <a:ext cx="9804133" cy="1665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9528" y="1520792"/>
            <a:ext cx="9586763" cy="34163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Организационные факторы: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помещение без посторонних звуков;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смартфон;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базовые навыки в </a:t>
            </a:r>
            <a:r>
              <a:rPr lang="en-US" dirty="0" smtClean="0"/>
              <a:t>Adobe Premier, </a:t>
            </a:r>
            <a:r>
              <a:rPr lang="en-US" dirty="0" err="1" smtClean="0"/>
              <a:t>InShot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ru-RU" dirty="0" smtClean="0"/>
              <a:t>монтаж с телефона).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r>
              <a:rPr lang="ru-RU" b="1" dirty="0" smtClean="0"/>
              <a:t>Советы для записи: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представьте, что разговариваете с другом, мамой или человеком, которому доверяете;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если </a:t>
            </a:r>
            <a:r>
              <a:rPr lang="ru-RU" dirty="0" smtClean="0"/>
              <a:t>потеряли </a:t>
            </a:r>
            <a:r>
              <a:rPr lang="ru-RU" dirty="0" smtClean="0"/>
              <a:t>мысль, то начните с предпоследнего предложения;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 первом видео обязательно представьтесь (кто вы и зачем это делаете);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НЕ читайте с листика. Определите основные тезисы и на основе них выстраивайте монолог.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5914" y="0"/>
            <a:ext cx="3060457" cy="24873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1432" y="1095190"/>
            <a:ext cx="2127688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I. </a:t>
            </a:r>
            <a:r>
              <a:rPr lang="ru-RU" b="1" dirty="0" smtClean="0"/>
              <a:t>Вливайтесь в сферу себе подобных: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 студенческие клубы, НКО;</a:t>
            </a:r>
          </a:p>
          <a:p>
            <a:r>
              <a:rPr lang="ru-RU" dirty="0" smtClean="0"/>
              <a:t> курсы повышения квалификации типа "независимые школы"</a:t>
            </a:r>
          </a:p>
          <a:p>
            <a:r>
              <a:rPr lang="ru-RU" dirty="0" smtClean="0"/>
              <a:t> группы в ФБ и ВК.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dirty="0" smtClean="0"/>
              <a:t>Зачем?</a:t>
            </a:r>
          </a:p>
          <a:p>
            <a:pPr algn="ctr">
              <a:buFontTx/>
              <a:buChar char="-"/>
            </a:pPr>
            <a:r>
              <a:rPr lang="ru-RU" dirty="0" smtClean="0"/>
              <a:t>доступ к профессиональным мероприятиям;</a:t>
            </a:r>
          </a:p>
          <a:p>
            <a:pPr algn="ctr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делать фотографию для </a:t>
            </a:r>
            <a:r>
              <a:rPr lang="ru-RU" dirty="0" err="1" smtClean="0"/>
              <a:t>самопрезентации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2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ПОВТОР АЛГОРИТМА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993" y="2275962"/>
            <a:ext cx="2139948" cy="2024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186" y="1465978"/>
            <a:ext cx="2505443" cy="412630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920963" y="2910466"/>
            <a:ext cx="577907" cy="377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41" y="2910466"/>
            <a:ext cx="673899" cy="430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159" y="2931428"/>
            <a:ext cx="676715" cy="4328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404" y="1721477"/>
            <a:ext cx="3093064" cy="28527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4" y="2566977"/>
            <a:ext cx="1725839" cy="111790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stCxn id="10" idx="2"/>
          </p:cNvCxnSpPr>
          <p:nvPr/>
        </p:nvCxnSpPr>
        <p:spPr>
          <a:xfrm>
            <a:off x="10340936" y="4574233"/>
            <a:ext cx="0" cy="1509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34482" y="6083559"/>
            <a:ext cx="9706454" cy="27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34482" y="3922707"/>
            <a:ext cx="0" cy="221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ЭТАП </a:t>
            </a:r>
            <a:r>
              <a:rPr lang="en-US" b="1" dirty="0" smtClean="0"/>
              <a:t>II</a:t>
            </a:r>
            <a:r>
              <a:rPr lang="ru-RU" b="1" dirty="0" smtClean="0"/>
              <a:t>: ШТУРМУЕМ ТВ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003" y="1690688"/>
            <a:ext cx="6958238" cy="389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МАГИЯ ТИТРА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10897">
            <a:off x="364441" y="1905310"/>
            <a:ext cx="3777496" cy="20185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701" y="1441532"/>
            <a:ext cx="3585411" cy="2016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035">
            <a:off x="8384599" y="2022355"/>
            <a:ext cx="3587416" cy="2019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03" y="3838073"/>
            <a:ext cx="4226697" cy="2841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13" y="3838073"/>
            <a:ext cx="5032649" cy="284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8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5202" y="836763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II. </a:t>
            </a:r>
            <a:r>
              <a:rPr lang="ru-RU" b="1" dirty="0" err="1" smtClean="0"/>
              <a:t>Репликант</a:t>
            </a:r>
            <a:r>
              <a:rPr lang="ru-RU" dirty="0" smtClean="0"/>
              <a:t> - зритель, который произносит несколько фраз во время ток-шоу ("Время покажет», «Час суда»)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18" y="2281188"/>
            <a:ext cx="10189143" cy="39150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определяем в каких передачах есть такая опция;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 записываемся на массовку (раздел "запись на съемки", </a:t>
            </a:r>
            <a:r>
              <a:rPr lang="ru-RU" dirty="0" err="1" smtClean="0"/>
              <a:t>acmodasi</a:t>
            </a:r>
            <a:r>
              <a:rPr lang="ru-RU" dirty="0" smtClean="0"/>
              <a:t>);</a:t>
            </a:r>
          </a:p>
          <a:p>
            <a:endParaRPr lang="ru-RU" dirty="0" smtClean="0"/>
          </a:p>
          <a:p>
            <a:r>
              <a:rPr lang="ru-RU" dirty="0" smtClean="0"/>
              <a:t> определяем кому дают такое право и подходим к нему, чтобы узнать контакты редактора.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09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II. </a:t>
            </a:r>
            <a:r>
              <a:rPr lang="ru-RU" b="1" dirty="0" smtClean="0"/>
              <a:t>Пример работы </a:t>
            </a:r>
            <a:r>
              <a:rPr lang="ru-RU" b="1" dirty="0" err="1" smtClean="0"/>
              <a:t>репликанта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7998" y="2115226"/>
            <a:ext cx="6316003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en-US" b="1" dirty="0" smtClean="0"/>
              <a:t>II</a:t>
            </a:r>
            <a:r>
              <a:rPr lang="en-US" b="1" dirty="0" smtClean="0"/>
              <a:t>. </a:t>
            </a:r>
            <a:r>
              <a:rPr lang="ru-RU" b="1" dirty="0" smtClean="0"/>
              <a:t>К Познеру? "Вечерний Ургант"? Давайте проще!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пишем самостоятельно редактору;</a:t>
            </a:r>
          </a:p>
          <a:p>
            <a:endParaRPr lang="ru-RU" dirty="0" smtClean="0"/>
          </a:p>
          <a:p>
            <a:r>
              <a:rPr lang="ru-RU" dirty="0" smtClean="0"/>
              <a:t> на сайте телеканала ("Суд присяжных" для юристов и </a:t>
            </a:r>
            <a:r>
              <a:rPr lang="ru-RU" dirty="0" smtClean="0"/>
              <a:t>адвокатов, </a:t>
            </a:r>
            <a:r>
              <a:rPr lang="en-US" dirty="0" smtClean="0"/>
              <a:t>kto.tv, acmodasi.ru</a:t>
            </a:r>
            <a:r>
              <a:rPr lang="ru-RU" dirty="0" smtClean="0"/>
              <a:t> 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964" y="1825625"/>
            <a:ext cx="2874447" cy="193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ПОВТОР АЛГОРИТМА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4993" y="2275962"/>
            <a:ext cx="2139948" cy="20244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186" y="1465978"/>
            <a:ext cx="2505443" cy="412630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920963" y="2910466"/>
            <a:ext cx="577907" cy="377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41" y="2910466"/>
            <a:ext cx="673899" cy="430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4159" y="2931428"/>
            <a:ext cx="676715" cy="4328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4404" y="1721477"/>
            <a:ext cx="3093064" cy="285275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>
            <a:stCxn id="10" idx="2"/>
          </p:cNvCxnSpPr>
          <p:nvPr/>
        </p:nvCxnSpPr>
        <p:spPr>
          <a:xfrm>
            <a:off x="10340936" y="4574233"/>
            <a:ext cx="0" cy="15093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634482" y="6083559"/>
            <a:ext cx="9706454" cy="27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634482" y="3922707"/>
            <a:ext cx="0" cy="221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93" y="2277575"/>
            <a:ext cx="1935989" cy="130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68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Зачем </a:t>
            </a:r>
            <a:r>
              <a:rPr lang="ru-RU" b="1" dirty="0" smtClean="0"/>
              <a:t>вам становиться экспертом?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получаете больше интересных предложений, в том числе по трудоустройству;</a:t>
            </a:r>
          </a:p>
          <a:p>
            <a:endParaRPr lang="ru-RU" dirty="0" smtClean="0"/>
          </a:p>
          <a:p>
            <a:r>
              <a:rPr lang="ru-RU" dirty="0" smtClean="0"/>
              <a:t> зарабатываете больше;</a:t>
            </a:r>
          </a:p>
          <a:p>
            <a:endParaRPr lang="ru-RU" dirty="0" smtClean="0"/>
          </a:p>
          <a:p>
            <a:r>
              <a:rPr lang="ru-RU" dirty="0" smtClean="0"/>
              <a:t> больше признания.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8676">
            <a:off x="8077223" y="3370746"/>
            <a:ext cx="2866429" cy="1622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7339">
            <a:off x="5604446" y="3129102"/>
            <a:ext cx="2833423" cy="19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6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/>
              <a:t>II. </a:t>
            </a:r>
            <a:r>
              <a:rPr lang="ru-RU" b="1" dirty="0" smtClean="0"/>
              <a:t>Шесть шагов для шести рукопожатий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1. Запишите имена и фамилии тех лидеров индустрии, кто, по вашему мнению, может помочь вам в достижении вашей цели;</a:t>
            </a:r>
          </a:p>
          <a:p>
            <a:r>
              <a:rPr lang="ru-RU" dirty="0" smtClean="0"/>
              <a:t>2. Выберите наиболее «достижимого» лидера;</a:t>
            </a:r>
          </a:p>
          <a:p>
            <a:r>
              <a:rPr lang="ru-RU" dirty="0" smtClean="0"/>
              <a:t>3. Запишите все, что о нем знаете, - место работы, предыдущие места работы, партнеры, друзья, проекты;</a:t>
            </a:r>
          </a:p>
          <a:p>
            <a:r>
              <a:rPr lang="ru-RU" dirty="0" smtClean="0"/>
              <a:t>4. Постройте схему связей нужного вам персонажа;</a:t>
            </a:r>
          </a:p>
          <a:p>
            <a:r>
              <a:rPr lang="ru-RU" dirty="0" smtClean="0"/>
              <a:t>5. Примените «теорию шести рукопожатий».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7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II. </a:t>
            </a:r>
            <a:r>
              <a:rPr lang="ru-RU" b="1" dirty="0" smtClean="0"/>
              <a:t>Шесть шагов для шести рукопожатий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 smtClean="0"/>
              <a:t>6. Ольга </a:t>
            </a:r>
            <a:r>
              <a:rPr lang="ru-RU" i="1" dirty="0" err="1" smtClean="0"/>
              <a:t>Скабеева</a:t>
            </a:r>
            <a:r>
              <a:rPr lang="ru-RU" i="1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5. Гостевой продюсер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4. Кто-то из администрации ТВ-передачи</a:t>
            </a:r>
          </a:p>
          <a:p>
            <a:pPr marL="0" indent="0">
              <a:buNone/>
            </a:pPr>
            <a:r>
              <a:rPr lang="ru-RU" dirty="0" smtClean="0"/>
              <a:t>3. Оператор из «60 минут», знающий или может подсказать кого-то из администрации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 Оператор, знающий коллегу из нужной вам ТВ-передачи</a:t>
            </a:r>
          </a:p>
          <a:p>
            <a:pPr marL="0" indent="0">
              <a:buNone/>
            </a:pPr>
            <a:r>
              <a:rPr lang="ru-RU" dirty="0" smtClean="0"/>
              <a:t>1. Друг, у которого сестра замужем за оператором «Россия 24»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Вы</a:t>
            </a:r>
            <a:endParaRPr lang="ru-RU" b="1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145181" y="2666198"/>
            <a:ext cx="693019" cy="28875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28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II. </a:t>
            </a:r>
            <a:r>
              <a:rPr lang="ru-RU" b="1" dirty="0" err="1" smtClean="0"/>
              <a:t>Шоурил</a:t>
            </a:r>
            <a:r>
              <a:rPr lang="ru-RU" b="1" dirty="0" smtClean="0"/>
              <a:t> эксперта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ru-RU" dirty="0" smtClean="0"/>
              <a:t>Смонтируйте 1,5  минутную нарезку самых ярких фрагментов ваших выступлений по профильной и смежным темам;</a:t>
            </a:r>
          </a:p>
          <a:p>
            <a:pPr algn="just">
              <a:buFontTx/>
              <a:buChar char="-"/>
            </a:pPr>
            <a:r>
              <a:rPr lang="ru-RU" dirty="0" smtClean="0"/>
              <a:t>Покажите в этой нарезке, что вы умеете давать интервью, отвечать на вопросы, кратко и емко;</a:t>
            </a:r>
          </a:p>
          <a:p>
            <a:pPr algn="just">
              <a:buFontTx/>
              <a:buChar char="-"/>
            </a:pPr>
            <a:r>
              <a:rPr lang="ru-RU" dirty="0" smtClean="0"/>
              <a:t>У вас есть профессиональные съемки – монтируйте из них. Нет таковы – запишите себя на мобильный телефон. Сейчас важнее не как снято, а что вы </a:t>
            </a:r>
            <a:r>
              <a:rPr lang="ru-RU" dirty="0" err="1" smtClean="0"/>
              <a:t>говоирте</a:t>
            </a:r>
            <a:r>
              <a:rPr lang="ru-RU" dirty="0" smtClean="0"/>
              <a:t>;</a:t>
            </a:r>
          </a:p>
          <a:p>
            <a:pPr algn="just">
              <a:buFontTx/>
              <a:buChar char="-"/>
            </a:pPr>
            <a:r>
              <a:rPr lang="ru-RU" dirty="0" smtClean="0"/>
              <a:t>В </a:t>
            </a:r>
            <a:r>
              <a:rPr lang="ru-RU" dirty="0" err="1" smtClean="0"/>
              <a:t>шоуриле</a:t>
            </a:r>
            <a:r>
              <a:rPr lang="ru-RU" dirty="0" smtClean="0"/>
              <a:t> должны быть только вы;</a:t>
            </a:r>
          </a:p>
          <a:p>
            <a:pPr algn="just">
              <a:buFontTx/>
              <a:buChar char="-"/>
            </a:pPr>
            <a:r>
              <a:rPr lang="ru-RU" dirty="0" smtClean="0"/>
              <a:t>Пропишите свои темы отдельной строкой в резюме;</a:t>
            </a:r>
          </a:p>
          <a:p>
            <a:pPr algn="just">
              <a:buFontTx/>
              <a:buChar char="-"/>
            </a:pPr>
            <a:r>
              <a:rPr lang="ru-RU" dirty="0" smtClean="0"/>
              <a:t>Отправляйте резюме и </a:t>
            </a:r>
            <a:r>
              <a:rPr lang="ru-RU" dirty="0" err="1" smtClean="0"/>
              <a:t>шоурил</a:t>
            </a:r>
            <a:r>
              <a:rPr lang="ru-RU" dirty="0" smtClean="0"/>
              <a:t> редакторам ток-шоу, новостей и программ.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1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 резюме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7482" y="1548505"/>
            <a:ext cx="3974831" cy="47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89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II. </a:t>
            </a:r>
            <a:r>
              <a:rPr lang="ru-RU" b="1" dirty="0" smtClean="0"/>
              <a:t>Что делать с первым видео?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0518" y="1690688"/>
            <a:ext cx="8014198" cy="43513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679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III. </a:t>
            </a:r>
            <a:r>
              <a:rPr lang="ru-RU" b="1" dirty="0" smtClean="0"/>
              <a:t>Результаты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065" y="4229397"/>
            <a:ext cx="3284441" cy="18208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095" y="4112231"/>
            <a:ext cx="3507185" cy="19380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2291" y="1896177"/>
            <a:ext cx="92498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Зачем вы СМИ?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диверсификация пула экспертов;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эксклюзив;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удобно: получаем нужный комментарий в комфортное для редакции время.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623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III.</a:t>
            </a:r>
            <a:r>
              <a:rPr lang="ru-RU" b="1" dirty="0" smtClean="0"/>
              <a:t>Цитирование в СМИ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287" y="2441048"/>
            <a:ext cx="3188484" cy="3505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076" y="2384293"/>
            <a:ext cx="3846909" cy="26276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225" y="5097336"/>
            <a:ext cx="575512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0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Зачем вам становиться экспертом?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получаете больше интересных предложений, в том числе по трудоустройству;</a:t>
            </a:r>
          </a:p>
          <a:p>
            <a:endParaRPr lang="ru-RU" dirty="0" smtClean="0"/>
          </a:p>
          <a:p>
            <a:r>
              <a:rPr lang="ru-RU" dirty="0" smtClean="0"/>
              <a:t> зарабатываете больше;</a:t>
            </a:r>
          </a:p>
          <a:p>
            <a:endParaRPr lang="ru-RU" dirty="0" smtClean="0"/>
          </a:p>
          <a:p>
            <a:r>
              <a:rPr lang="ru-RU" dirty="0" smtClean="0"/>
              <a:t> больше признания.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88676">
            <a:off x="8077223" y="3370746"/>
            <a:ext cx="2866429" cy="16221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2413">
            <a:off x="5473816" y="3367408"/>
            <a:ext cx="2833423" cy="192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8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Есть 2 пути: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47" y="2300437"/>
            <a:ext cx="2617269" cy="26172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58" y="2300437"/>
            <a:ext cx="3487434" cy="2617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2995" y="5052643"/>
            <a:ext cx="2617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«ЖДУН»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126930" y="5052643"/>
            <a:ext cx="4135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«ДОСТИГАТОР»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512995" y="1214237"/>
            <a:ext cx="875899" cy="9529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213" y="1270434"/>
            <a:ext cx="914479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6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 «</a:t>
            </a:r>
            <a:r>
              <a:rPr lang="ru-RU" b="1" dirty="0" err="1" smtClean="0"/>
              <a:t>ждуна</a:t>
            </a:r>
            <a:r>
              <a:rPr lang="ru-RU" b="1" dirty="0" smtClean="0"/>
              <a:t>» до «</a:t>
            </a:r>
            <a:r>
              <a:rPr lang="ru-RU" b="1" dirty="0" err="1" smtClean="0"/>
              <a:t>достигатора</a:t>
            </a:r>
            <a:r>
              <a:rPr lang="ru-RU" b="1" dirty="0" smtClean="0"/>
              <a:t>»: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428681">
            <a:off x="8472684" y="4039436"/>
            <a:ext cx="3121065" cy="1841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1469">
            <a:off x="529390" y="2402080"/>
            <a:ext cx="2725126" cy="31613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135364">
            <a:off x="7969594" y="1477036"/>
            <a:ext cx="2952963" cy="1683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81625">
            <a:off x="4170833" y="2240997"/>
            <a:ext cx="3435665" cy="2659780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3436395" y="4618653"/>
            <a:ext cx="911670" cy="33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7753796" y="2976465"/>
            <a:ext cx="279943" cy="1679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731829" y="3237722"/>
            <a:ext cx="9330" cy="643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7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I. </a:t>
            </a:r>
            <a:r>
              <a:rPr lang="ru-RU" b="1" dirty="0" smtClean="0"/>
              <a:t>Определите </a:t>
            </a:r>
            <a:r>
              <a:rPr lang="ru-RU" b="1" dirty="0" smtClean="0"/>
              <a:t>грани вашей </a:t>
            </a:r>
            <a:r>
              <a:rPr lang="ru-RU" b="1" dirty="0" err="1" smtClean="0"/>
              <a:t>экспертности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Для чего вам это? (Карьера, признание, просто скучно</a:t>
            </a:r>
            <a:r>
              <a:rPr lang="ru-RU" dirty="0" smtClean="0"/>
              <a:t>);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О</a:t>
            </a:r>
            <a:r>
              <a:rPr lang="ru-RU" dirty="0" smtClean="0"/>
              <a:t>бласть вашей </a:t>
            </a:r>
            <a:r>
              <a:rPr lang="ru-RU" dirty="0" err="1" smtClean="0"/>
              <a:t>экспертности</a:t>
            </a:r>
            <a:r>
              <a:rPr lang="ru-RU" dirty="0" smtClean="0"/>
              <a:t>: политика, космос, </a:t>
            </a:r>
            <a:r>
              <a:rPr lang="ru-RU" dirty="0" smtClean="0"/>
              <a:t>мультипликация;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Специализация: гендерная политика Гондураса, космические технологии в сфере пластиковых стаканчиков </a:t>
            </a:r>
            <a:r>
              <a:rPr lang="ru-RU" dirty="0" smtClean="0"/>
              <a:t>и </a:t>
            </a:r>
            <a:r>
              <a:rPr lang="ru-RU" dirty="0" smtClean="0"/>
              <a:t>так далее.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91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/>
              <a:t>I. </a:t>
            </a:r>
            <a:r>
              <a:rPr lang="ru-RU" b="1" dirty="0" smtClean="0"/>
              <a:t>Чек-лист вашей </a:t>
            </a:r>
            <a:r>
              <a:rPr lang="ru-RU" b="1" dirty="0" err="1" smtClean="0"/>
              <a:t>медийности</a:t>
            </a:r>
            <a:r>
              <a:rPr lang="ru-RU" b="1" dirty="0" smtClean="0"/>
              <a:t> (тест)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6965" y="1825625"/>
            <a:ext cx="553806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I. </a:t>
            </a:r>
            <a:r>
              <a:rPr lang="ru-RU" b="1" dirty="0" smtClean="0"/>
              <a:t>С чего начать перед "продажей":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5202" y="135398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создаём аккаунт в ФБ или зачищаем старый;</a:t>
            </a:r>
          </a:p>
          <a:p>
            <a:endParaRPr lang="ru-RU" dirty="0" smtClean="0"/>
          </a:p>
          <a:p>
            <a:r>
              <a:rPr lang="ru-RU" dirty="0" smtClean="0"/>
              <a:t> пишем первые посты с мыслями на </a:t>
            </a:r>
            <a:r>
              <a:rPr lang="ru-RU" dirty="0" smtClean="0"/>
              <a:t>экспертную тематику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 регистрируемся на профильных площадках (блоги);</a:t>
            </a:r>
          </a:p>
          <a:p>
            <a:endParaRPr lang="ru-RU" dirty="0" smtClean="0"/>
          </a:p>
          <a:p>
            <a:r>
              <a:rPr lang="ru-RU" dirty="0" smtClean="0"/>
              <a:t> проводим ревизию контактов и ищем журналистов, общественных деятелей.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15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I. </a:t>
            </a:r>
            <a:r>
              <a:rPr lang="ru-RU" b="1" dirty="0" smtClean="0"/>
              <a:t>Алгоритм действий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820" y="2695839"/>
            <a:ext cx="2139948" cy="202448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77" y="3051990"/>
            <a:ext cx="1654613" cy="11789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3883" y="1860393"/>
            <a:ext cx="2505443" cy="4126301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1910955" y="3452615"/>
            <a:ext cx="577907" cy="377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6768" y="3492615"/>
            <a:ext cx="673899" cy="4309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2542" y="3490689"/>
            <a:ext cx="676715" cy="4328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756" y="2280738"/>
            <a:ext cx="3093064" cy="2852756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9955763" y="5133494"/>
            <a:ext cx="9331" cy="1379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063690" y="6512767"/>
            <a:ext cx="8901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1035698" y="4469363"/>
            <a:ext cx="37322" cy="2043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 smtClean="0"/>
              <a:t>НЕ РАБОТАЕТ!? </a:t>
            </a:r>
            <a:endParaRPr lang="ru-RU" sz="8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61" y="3032449"/>
            <a:ext cx="2857078" cy="278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704</Words>
  <Application>Microsoft Office PowerPoint</Application>
  <PresentationFormat>Широкоэкранный</PresentationFormat>
  <Paragraphs>116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Тема Office</vt:lpstr>
      <vt:lpstr>YouTube и Facebook: создаём собственный конкурентный экспертный образ</vt:lpstr>
      <vt:lpstr> Зачем вам становиться экспертом? </vt:lpstr>
      <vt:lpstr>Есть 2 пути:</vt:lpstr>
      <vt:lpstr>От «ждуна» до «достигатора»:</vt:lpstr>
      <vt:lpstr>I. Определите грани вашей экспертности</vt:lpstr>
      <vt:lpstr>I. Чек-лист вашей медийности (тест) </vt:lpstr>
      <vt:lpstr>I. С чего начать перед "продажей": </vt:lpstr>
      <vt:lpstr>I. Алгоритм действий </vt:lpstr>
      <vt:lpstr>Презентация PowerPoint</vt:lpstr>
      <vt:lpstr>I. Заводим свой влог на YouTube: </vt:lpstr>
      <vt:lpstr>I. Заводим свой влог на YouTube: </vt:lpstr>
      <vt:lpstr>I. Вливайтесь в сферу себе подобных:  </vt:lpstr>
      <vt:lpstr>ПОВТОР АЛГОРИТМА </vt:lpstr>
      <vt:lpstr>ЭТАП II: ШТУРМУЕМ ТВ</vt:lpstr>
      <vt:lpstr>МАГИЯ ТИТРА</vt:lpstr>
      <vt:lpstr>II. Репликант - зритель, который произносит несколько фраз во время ток-шоу ("Время покажет», «Час суда») </vt:lpstr>
      <vt:lpstr>II. Пример работы репликанта </vt:lpstr>
      <vt:lpstr> II. К Познеру? "Вечерний Ургант"? Давайте проще! </vt:lpstr>
      <vt:lpstr>ПОВТОР АЛГОРИТМА </vt:lpstr>
      <vt:lpstr>  II. Шесть шагов для шести рукопожатий   </vt:lpstr>
      <vt:lpstr>II. Шесть шагов для шести рукопожатий</vt:lpstr>
      <vt:lpstr>II. Шоурил эксперта </vt:lpstr>
      <vt:lpstr>Пример резюме</vt:lpstr>
      <vt:lpstr>II. Что делать с первым видео?</vt:lpstr>
      <vt:lpstr>III. Результаты</vt:lpstr>
      <vt:lpstr>III.Цитирование в СМИ</vt:lpstr>
      <vt:lpstr>Зачем вам становиться экспертом? </vt:lpstr>
    </vt:vector>
  </TitlesOfParts>
  <Company>МИА "Россия сегодня"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YouTube и Facebook: создаём собственный конкурентный экспертный образ</dc:title>
  <dc:creator>Фомин Александр Александрович</dc:creator>
  <cp:lastModifiedBy>Фомин Александр Александрович</cp:lastModifiedBy>
  <cp:revision>25</cp:revision>
  <dcterms:created xsi:type="dcterms:W3CDTF">2021-05-31T09:41:51Z</dcterms:created>
  <dcterms:modified xsi:type="dcterms:W3CDTF">2021-06-02T15:37:25Z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1322359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