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b4cef3b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b4cef3b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405d2b2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405d2b2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7b16532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7b16532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7b16532e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7b16532e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7b16532e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7b16532e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7b16532e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7b16532e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y-hhxOjUUx5l80CvFtvaaUtJZoyTa6WB/view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ASJigTSAOblk_d_XlqMjK_NPv3EAVfRs/vie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/>
              <a:t>5G, чипизация и шапочки из фольги</a:t>
            </a:r>
            <a:endParaRPr sz="6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50" y="150500"/>
            <a:ext cx="6816276" cy="359922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95250" y="3884150"/>
            <a:ext cx="6332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Текст о быстрой зарядке вышел в сентябре 2021 года, но до сих пор продолжает набирать просмотры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"/>
            <a:ext cx="9143999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flipH="1" rot="10800000">
            <a:off x="311700" y="4096450"/>
            <a:ext cx="8520600" cy="8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982"/>
            <a:ext cx="9143998" cy="410733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70750" y="420252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11700" y="4046875"/>
            <a:ext cx="343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Апрель 2020 года - запросов в Яндексе по слову "электросамокат" — 504 тысячи</a:t>
            </a:r>
            <a:endParaRPr sz="1600"/>
          </a:p>
        </p:txBody>
      </p:sp>
      <p:sp>
        <p:nvSpPr>
          <p:cNvPr id="80" name="Google Shape;80;p16"/>
          <p:cNvSpPr txBox="1"/>
          <p:nvPr/>
        </p:nvSpPr>
        <p:spPr>
          <a:xfrm>
            <a:off x="4598725" y="4032725"/>
            <a:ext cx="3851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Апрель 2021 — 1,4 миллиона 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 title="самокат.wm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7877"/>
            <a:ext cx="9144000" cy="4687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4369"/>
            <a:ext cx="9144000" cy="463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здесь будет видео с пролистыванием статьи https://ria.ru/20210406/5g-1604328297.html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 title="5g.wm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2921"/>
            <a:ext cx="9143998" cy="469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